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04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679" autoAdjust="0"/>
  </p:normalViewPr>
  <p:slideViewPr>
    <p:cSldViewPr snapToGrid="0" snapToObjects="1">
      <p:cViewPr varScale="1">
        <p:scale>
          <a:sx n="80" d="100"/>
          <a:sy n="80" d="100"/>
        </p:scale>
        <p:origin x="132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4A068-0E58-4832-9E23-4CF91B4A6B3F}" type="datetimeFigureOut">
              <a:rPr lang="de-DE" smtClean="0"/>
              <a:t>11.02.2026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7E1F0-BCEB-497D-9F7B-209C651374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29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Flugverkehr im Kontext des Klimawandels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Diskussion: Privatpersonen vs. Privatflüge von Vermögenden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Schwierige Datenlage und fehlende Vergleichbarkeit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Unterschiedliche Zeiträume und Metriken in Statistiken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Kein klares Bild über tatsächliche Umweltauswirkungen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7E1F0-BCEB-497D-9F7B-209C6513741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755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1. *</a:t>
            </a:r>
            <a:r>
              <a:rPr lang="de-DE" sz="1800" dirty="0" err="1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CoordinateFetcher</a:t>
            </a: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 ruft Django-API ab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2. 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JSON-Daten</a:t>
            </a: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 werden in 3D-Koordinaten umgewandelt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    - 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Latitude/</a:t>
            </a:r>
            <a:r>
              <a:rPr lang="de-DE" sz="1800" dirty="0" err="1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Longitude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 → 3D-Position auf Globus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    - </a:t>
            </a:r>
            <a:r>
              <a:rPr lang="de-DE" sz="1800" dirty="0" err="1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 → Radialer Offset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3. 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Flugzeug-</a:t>
            </a:r>
            <a:r>
              <a:rPr lang="de-DE" sz="1800" dirty="0" err="1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Prefabs</a:t>
            </a: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 werden instanziiert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4. *</a:t>
            </a:r>
            <a:r>
              <a:rPr lang="de-DE" sz="1800" dirty="0" err="1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Coroutine</a:t>
            </a: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 spielt Route zeitkomprimiert ab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5. 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 werden in Intervallen gesetzt (FIFO)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  6. 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lang="de-DE" sz="1800" dirty="0">
                <a:solidFill>
                  <a:srgbClr val="9098A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1800" dirty="0">
                <a:solidFill>
                  <a:srgbClr val="67A6A6"/>
                </a:solidFill>
                <a:effectLst/>
                <a:latin typeface="Consolas" panose="020B0609020204030204" pitchFamily="49" charset="0"/>
              </a:rPr>
              <a:t> wird an Globus-Normale angepasst</a:t>
            </a:r>
            <a:endParaRPr lang="de-DE" sz="1800" dirty="0"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7E1F0-BCEB-497D-9F7B-209C6513741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56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  <p:pic>
        <p:nvPicPr>
          <p:cNvPr id="4" name="Grafik 3" descr="Ein Bild, das Planet, Weltraum, Raum, Astronomisches Objekt enthält.&#10;&#10;KI-generierte Inhalte können fehlerhaft sein.">
            <a:extLst>
              <a:ext uri="{FF2B5EF4-FFF2-40B4-BE49-F238E27FC236}">
                <a16:creationId xmlns:a16="http://schemas.microsoft.com/office/drawing/2014/main" id="{C38CC556-652D-CF74-AB46-69EB1F4D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078463"/>
            <a:ext cx="8318499" cy="43518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  <p:pic>
        <p:nvPicPr>
          <p:cNvPr id="4" name="Grafik 3" descr="Ein Bild, das Planet, Erde, Weltraum, Raum enthält.&#10;&#10;KI-generierte Inhalte können fehlerhaft sein.">
            <a:extLst>
              <a:ext uri="{FF2B5EF4-FFF2-40B4-BE49-F238E27FC236}">
                <a16:creationId xmlns:a16="http://schemas.microsoft.com/office/drawing/2014/main" id="{59A9A7AF-0848-8A71-3621-CEAA9113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078707"/>
            <a:ext cx="8299449" cy="43675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14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Benutzerdefiniert</PresentationFormat>
  <Paragraphs>15</Paragraphs>
  <Slides>41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Aptos</vt:lpstr>
      <vt:lpstr>Arial</vt:lpstr>
      <vt:lpstr>Calibri</vt:lpstr>
      <vt:lpstr>Consolas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Kaup</cp:lastModifiedBy>
  <cp:revision>4</cp:revision>
  <dcterms:created xsi:type="dcterms:W3CDTF">2013-01-27T09:14:16Z</dcterms:created>
  <dcterms:modified xsi:type="dcterms:W3CDTF">2026-02-11T15:16:29Z</dcterms:modified>
  <cp:category/>
</cp:coreProperties>
</file>